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3" r:id="rId3"/>
    <p:sldId id="268" r:id="rId4"/>
    <p:sldId id="258" r:id="rId5"/>
    <p:sldId id="257" r:id="rId6"/>
    <p:sldId id="259" r:id="rId7"/>
    <p:sldId id="260" r:id="rId8"/>
    <p:sldId id="267" r:id="rId9"/>
    <p:sldId id="264" r:id="rId10"/>
    <p:sldId id="265" r:id="rId11"/>
    <p:sldId id="261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erriweather" panose="020B0604020202020204" charset="-52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zander" initials="A" lastIdx="2" clrIdx="0">
    <p:extLst>
      <p:ext uri="{19B8F6BF-5375-455C-9EA6-DF929625EA0E}">
        <p15:presenceInfo xmlns:p15="http://schemas.microsoft.com/office/powerpoint/2012/main" userId="Alez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12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da2ffd268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da2ffd268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da2ffd268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da2ffd268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da2ffd268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da2ffd268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da2ffd268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da2ffd268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da2ffd268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da2ffd268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tif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23753" y="192505"/>
            <a:ext cx="9005222" cy="1629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 dirty="0"/>
              <a:t>EPAM DevOps </a:t>
            </a:r>
            <a:r>
              <a:rPr lang="en-US" sz="3500" dirty="0" smtClean="0"/>
              <a:t>FINAL </a:t>
            </a:r>
            <a:r>
              <a:rPr lang="ru" sz="3500" dirty="0" smtClean="0"/>
              <a:t>PROJECT </a:t>
            </a:r>
            <a:r>
              <a:rPr lang="en-US" sz="3500" dirty="0" smtClean="0"/>
              <a:t>(</a:t>
            </a:r>
            <a:r>
              <a:rPr lang="ru" sz="3500" dirty="0" smtClean="0"/>
              <a:t>2021</a:t>
            </a:r>
            <a:r>
              <a:rPr lang="en-US" sz="3500" dirty="0" smtClean="0"/>
              <a:t>Q4</a:t>
            </a:r>
            <a:r>
              <a:rPr lang="ru" sz="3500" dirty="0" smtClean="0"/>
              <a:t>)</a:t>
            </a:r>
            <a:endParaRPr sz="35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32209" y="835033"/>
            <a:ext cx="4242600" cy="380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en-US" b="1" dirty="0"/>
              <a:t>Student: </a:t>
            </a:r>
            <a:r>
              <a:rPr lang="en-US" b="1" dirty="0" err="1" smtClean="0"/>
              <a:t>Taruraiev</a:t>
            </a:r>
            <a:r>
              <a:rPr lang="en-US" b="1" dirty="0" smtClean="0"/>
              <a:t> </a:t>
            </a:r>
            <a:r>
              <a:rPr lang="en-US" b="1" dirty="0" err="1" smtClean="0"/>
              <a:t>Oleksandr</a:t>
            </a:r>
            <a:r>
              <a:rPr lang="en-US" b="1" dirty="0" smtClean="0"/>
              <a:t> </a:t>
            </a:r>
            <a:r>
              <a:rPr lang="en-US" b="1" dirty="0" err="1" smtClean="0"/>
              <a:t>Oleksandrovich</a:t>
            </a:r>
            <a:endParaRPr lang="en-US" b="1" dirty="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624" y="2571750"/>
            <a:ext cx="2026087" cy="87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904" y="2067694"/>
            <a:ext cx="671600" cy="9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520" y="3075806"/>
            <a:ext cx="838900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480" y="2404106"/>
            <a:ext cx="4303556" cy="315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4328" y="915566"/>
            <a:ext cx="838900" cy="87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56176" y="1203598"/>
            <a:ext cx="998299" cy="9982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3753" y="4443652"/>
            <a:ext cx="5384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CI/CD </a:t>
            </a:r>
            <a:r>
              <a:rPr lang="en-US" sz="1800" dirty="0">
                <a:solidFill>
                  <a:schemeClr val="bg1"/>
                </a:solidFill>
              </a:rPr>
              <a:t>pipeline </a:t>
            </a:r>
            <a:r>
              <a:rPr lang="en-US" sz="1800" dirty="0" smtClean="0">
                <a:solidFill>
                  <a:schemeClr val="bg1"/>
                </a:solidFill>
              </a:rPr>
              <a:t>with VM, Jenkins, Terraform</a:t>
            </a:r>
            <a:r>
              <a:rPr lang="en-US" sz="1800" dirty="0">
                <a:solidFill>
                  <a:schemeClr val="bg1"/>
                </a:solidFill>
              </a:rPr>
              <a:t>, Ansible, </a:t>
            </a:r>
            <a:r>
              <a:rPr lang="en-US" sz="1800" dirty="0" smtClean="0">
                <a:solidFill>
                  <a:schemeClr val="bg1"/>
                </a:solidFill>
              </a:rPr>
              <a:t>AWS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03598"/>
            <a:ext cx="2137055" cy="10773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35646"/>
            <a:ext cx="1059582" cy="1059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18777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Ansible</a:t>
            </a:r>
            <a:endParaRPr lang="ru-RU" dirty="0"/>
          </a:p>
        </p:txBody>
      </p:sp>
      <p:pic>
        <p:nvPicPr>
          <p:cNvPr id="3" name="Google Shape;7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936" y="843558"/>
            <a:ext cx="1080120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07504" y="915566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Install Java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And run application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91630"/>
            <a:ext cx="3528392" cy="2490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34087"/>
            <a:ext cx="3550231" cy="31859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3579862"/>
            <a:ext cx="5184576" cy="14600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555526"/>
            <a:ext cx="3744416" cy="21035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0" y="2867590"/>
            <a:ext cx="5170959" cy="5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 idx="4294967295"/>
          </p:nvPr>
        </p:nvSpPr>
        <p:spPr>
          <a:xfrm>
            <a:off x="0" y="123825"/>
            <a:ext cx="9036496" cy="719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990"/>
            </a:pPr>
            <a:r>
              <a:rPr lang="en-US" dirty="0" smtClean="0">
                <a:ea typeface="Calibri"/>
                <a:cs typeface="Calibri"/>
              </a:rPr>
              <a:t>As Result we will </a:t>
            </a:r>
            <a:r>
              <a:rPr lang="en-US" dirty="0">
                <a:ea typeface="Calibri"/>
                <a:cs typeface="Calibri"/>
              </a:rPr>
              <a:t>receive </a:t>
            </a:r>
            <a:r>
              <a:rPr lang="en-US" dirty="0" smtClean="0">
                <a:ea typeface="Calibri"/>
                <a:cs typeface="Calibri"/>
              </a:rPr>
              <a:t>notification and </a:t>
            </a:r>
            <a:r>
              <a:rPr lang="en-US" dirty="0" smtClean="0">
                <a:ea typeface="Calibri"/>
                <a:cs typeface="Calibri"/>
              </a:rPr>
              <a:t>see application web page</a:t>
            </a:r>
            <a:endParaRPr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8"/>
          <p:cNvSpPr txBox="1">
            <a:spLocks/>
          </p:cNvSpPr>
          <p:nvPr/>
        </p:nvSpPr>
        <p:spPr>
          <a:xfrm>
            <a:off x="0" y="3507854"/>
            <a:ext cx="8928100" cy="145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buSzPts val="990"/>
            </a:pPr>
            <a:r>
              <a:rPr lang="en-US" dirty="0">
                <a:ea typeface="Calibri"/>
                <a:cs typeface="Calibri"/>
              </a:rPr>
              <a:t>Thank you for </a:t>
            </a:r>
            <a:r>
              <a:rPr lang="en-US" dirty="0" smtClean="0">
                <a:ea typeface="Calibri"/>
                <a:cs typeface="Calibri"/>
              </a:rPr>
              <a:t>your time and attention</a:t>
            </a:r>
            <a:endParaRPr lang="en-US" b="1" dirty="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491630"/>
            <a:ext cx="2294161" cy="10081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31591"/>
            <a:ext cx="6336704" cy="2448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8224" y="1131590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output example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23478"/>
            <a:ext cx="1745357" cy="17453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35696" y="15636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0" name="Google Shape;81;p15"/>
          <p:cNvSpPr txBox="1">
            <a:spLocks/>
          </p:cNvSpPr>
          <p:nvPr/>
        </p:nvSpPr>
        <p:spPr>
          <a:xfrm>
            <a:off x="107504" y="123478"/>
            <a:ext cx="7740650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3500" dirty="0" smtClean="0">
                <a:solidFill>
                  <a:schemeClr val="dk1"/>
                </a:solidFill>
              </a:rPr>
              <a:t>Information about the speaker</a:t>
            </a:r>
            <a:endParaRPr lang="en-US" sz="3500" dirty="0">
              <a:solidFill>
                <a:schemeClr val="dk1"/>
              </a:solidFill>
            </a:endParaRPr>
          </a:p>
        </p:txBody>
      </p:sp>
      <p:sp>
        <p:nvSpPr>
          <p:cNvPr id="23" name="Google Shape;76;p14"/>
          <p:cNvSpPr txBox="1">
            <a:spLocks/>
          </p:cNvSpPr>
          <p:nvPr/>
        </p:nvSpPr>
        <p:spPr>
          <a:xfrm>
            <a:off x="0" y="699542"/>
            <a:ext cx="9036496" cy="2592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endParaRPr lang="en-US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27534"/>
            <a:ext cx="4608512" cy="1175641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107504" y="1851670"/>
            <a:ext cx="892899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Summary: 13 </a:t>
            </a:r>
            <a:r>
              <a:rPr lang="en-US" sz="2400" dirty="0">
                <a:solidFill>
                  <a:schemeClr val="tx1"/>
                </a:solidFill>
              </a:rPr>
              <a:t>years of experience in IT as a System Engineer (10yr.) and System Administrator (7yr.). Have experience in leading </a:t>
            </a:r>
            <a:r>
              <a:rPr lang="en-US" sz="2400" dirty="0" smtClean="0">
                <a:solidFill>
                  <a:schemeClr val="tx1"/>
                </a:solidFill>
              </a:rPr>
              <a:t>engineering </a:t>
            </a:r>
            <a:r>
              <a:rPr lang="en-US" sz="2400" dirty="0">
                <a:solidFill>
                  <a:schemeClr val="tx1"/>
                </a:solidFill>
              </a:rPr>
              <a:t>teams and </a:t>
            </a:r>
            <a:r>
              <a:rPr lang="en-US" sz="2400" dirty="0" smtClean="0">
                <a:solidFill>
                  <a:schemeClr val="tx1"/>
                </a:solidFill>
              </a:rPr>
              <a:t>refining </a:t>
            </a:r>
            <a:r>
              <a:rPr lang="en-US" sz="2400" dirty="0">
                <a:solidFill>
                  <a:schemeClr val="tx1"/>
                </a:solidFill>
              </a:rPr>
              <a:t>technical requirements with customers in the role of Product Owner. I also have a Computer Science degree.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I </a:t>
            </a:r>
            <a:r>
              <a:rPr lang="en-US" sz="2400" dirty="0">
                <a:solidFill>
                  <a:schemeClr val="tx1"/>
                </a:solidFill>
              </a:rPr>
              <a:t>think, that the key to success in any business </a:t>
            </a:r>
            <a:r>
              <a:rPr lang="en-US" sz="2400" dirty="0" smtClean="0">
                <a:solidFill>
                  <a:schemeClr val="tx1"/>
                </a:solidFill>
              </a:rPr>
              <a:t>is a </a:t>
            </a:r>
            <a:r>
              <a:rPr lang="en-US" sz="2400" dirty="0">
                <a:solidFill>
                  <a:schemeClr val="tx1"/>
                </a:solidFill>
              </a:rPr>
              <a:t>hard </a:t>
            </a:r>
            <a:r>
              <a:rPr lang="en-US" sz="2400" dirty="0" smtClean="0">
                <a:solidFill>
                  <a:schemeClr val="tx1"/>
                </a:solidFill>
              </a:rPr>
              <a:t>work and </a:t>
            </a:r>
            <a:r>
              <a:rPr lang="en-US" sz="2400" dirty="0">
                <a:solidFill>
                  <a:schemeClr val="tx1"/>
                </a:solidFill>
              </a:rPr>
              <a:t>striving for </a:t>
            </a:r>
            <a:r>
              <a:rPr lang="en-US" sz="2400" dirty="0" smtClean="0">
                <a:solidFill>
                  <a:schemeClr val="tx1"/>
                </a:solidFill>
              </a:rPr>
              <a:t>be the </a:t>
            </a:r>
            <a:r>
              <a:rPr lang="en-US" sz="2400" dirty="0">
                <a:solidFill>
                  <a:schemeClr val="tx1"/>
                </a:solidFill>
              </a:rPr>
              <a:t>best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Education:</a:t>
            </a:r>
          </a:p>
          <a:p>
            <a:pPr marL="355600" indent="-35560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East </a:t>
            </a:r>
            <a:r>
              <a:rPr lang="en-US" sz="1200" dirty="0">
                <a:solidFill>
                  <a:schemeClr val="tx1"/>
                </a:solidFill>
              </a:rPr>
              <a:t>Ukrainian National </a:t>
            </a:r>
            <a:r>
              <a:rPr lang="en-US" sz="1200" dirty="0" smtClean="0">
                <a:solidFill>
                  <a:schemeClr val="tx1"/>
                </a:solidFill>
              </a:rPr>
              <a:t>University 2005 - 2009 </a:t>
            </a:r>
            <a:r>
              <a:rPr lang="en-US" sz="1200" dirty="0">
                <a:solidFill>
                  <a:schemeClr val="tx1"/>
                </a:solidFill>
              </a:rPr>
              <a:t>Master's degree: control and automation systems. 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355600" indent="-35560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College </a:t>
            </a:r>
            <a:r>
              <a:rPr lang="en-US" sz="1200" dirty="0">
                <a:solidFill>
                  <a:schemeClr val="tx1"/>
                </a:solidFill>
              </a:rPr>
              <a:t>of East Ukrainian National </a:t>
            </a:r>
            <a:r>
              <a:rPr lang="en-US" sz="1200" dirty="0" smtClean="0">
                <a:solidFill>
                  <a:schemeClr val="tx1"/>
                </a:solidFill>
              </a:rPr>
              <a:t>University 2005 -2009 </a:t>
            </a:r>
            <a:r>
              <a:rPr lang="en-US" sz="1200" dirty="0">
                <a:solidFill>
                  <a:schemeClr val="tx1"/>
                </a:solidFill>
              </a:rPr>
              <a:t>Bachelor: Computer Programming and automated </a:t>
            </a:r>
            <a:r>
              <a:rPr lang="en-US" sz="1200" dirty="0" smtClean="0">
                <a:solidFill>
                  <a:schemeClr val="tx1"/>
                </a:solidFill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9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98757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1.Try </a:t>
            </a:r>
            <a:r>
              <a:rPr lang="en-US" sz="2800" dirty="0"/>
              <a:t>basic DevOps </a:t>
            </a:r>
            <a:r>
              <a:rPr lang="en-US" sz="2800" dirty="0" smtClean="0"/>
              <a:t>tools from lection material</a:t>
            </a:r>
            <a:endParaRPr lang="ru-RU" sz="2800" dirty="0" smtClean="0"/>
          </a:p>
          <a:p>
            <a:endParaRPr lang="en-US" sz="2800" dirty="0" smtClean="0"/>
          </a:p>
          <a:p>
            <a:r>
              <a:rPr lang="ru-RU" sz="2800" dirty="0" smtClean="0"/>
              <a:t>2. </a:t>
            </a:r>
            <a:r>
              <a:rPr lang="en-US" sz="2800" dirty="0" smtClean="0"/>
              <a:t>Using </a:t>
            </a:r>
            <a:r>
              <a:rPr lang="en-US" sz="2800" dirty="0"/>
              <a:t>the acquired knowledge to implement an autonomous pipeline and design it into a single project</a:t>
            </a:r>
            <a:endParaRPr lang="ru-RU" sz="2800" dirty="0"/>
          </a:p>
        </p:txBody>
      </p:sp>
      <p:sp>
        <p:nvSpPr>
          <p:cNvPr id="3" name="Google Shape;81;p15"/>
          <p:cNvSpPr txBox="1">
            <a:spLocks/>
          </p:cNvSpPr>
          <p:nvPr/>
        </p:nvSpPr>
        <p:spPr>
          <a:xfrm>
            <a:off x="23664" y="0"/>
            <a:ext cx="9120336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3500" dirty="0" smtClean="0">
                <a:solidFill>
                  <a:schemeClr val="dk1"/>
                </a:solidFill>
              </a:rPr>
              <a:t>Motivation of project</a:t>
            </a:r>
            <a:endParaRPr lang="en-US" sz="35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 idx="4294967295"/>
          </p:nvPr>
        </p:nvSpPr>
        <p:spPr>
          <a:xfrm>
            <a:off x="23664" y="0"/>
            <a:ext cx="9120336" cy="592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chemeClr val="dk1"/>
                </a:solidFill>
              </a:rPr>
              <a:t>Pipeline scheme</a:t>
            </a:r>
            <a:endParaRPr sz="3500" dirty="0">
              <a:solidFill>
                <a:schemeClr val="dk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059582"/>
            <a:ext cx="8852761" cy="4083918"/>
          </a:xfrm>
          <a:prstGeom prst="rect">
            <a:avLst/>
          </a:prstGeom>
        </p:spPr>
      </p:pic>
      <p:sp>
        <p:nvSpPr>
          <p:cNvPr id="13" name="Google Shape;76;p14"/>
          <p:cNvSpPr txBox="1">
            <a:spLocks/>
          </p:cNvSpPr>
          <p:nvPr/>
        </p:nvSpPr>
        <p:spPr>
          <a:xfrm>
            <a:off x="-20890" y="699542"/>
            <a:ext cx="9036496" cy="2592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r>
              <a:rPr lang="en-US" dirty="0"/>
              <a:t>On </a:t>
            </a:r>
            <a:r>
              <a:rPr lang="en-US" dirty="0" smtClean="0"/>
              <a:t>preconfigured machine Oracle VM: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Jenkins download new code from GitHub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dirty="0"/>
              <a:t>Jenkins tells the Maven plugin to start testing and building the app</a:t>
            </a:r>
            <a:r>
              <a:rPr lang="en-US" dirty="0" smtClean="0"/>
              <a:t>.</a:t>
            </a:r>
            <a:endParaRPr lang="uk-UA" dirty="0" smtClean="0"/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Jenkins </a:t>
            </a:r>
            <a:r>
              <a:rPr lang="en-US" dirty="0"/>
              <a:t>tells</a:t>
            </a:r>
            <a:r>
              <a:rPr lang="en-US" dirty="0" smtClean="0"/>
              <a:t> Terraform build new environment on AWS</a:t>
            </a:r>
            <a:r>
              <a:rPr lang="en-US" dirty="0"/>
              <a:t>:</a:t>
            </a:r>
            <a:r>
              <a:rPr lang="en-US" dirty="0" smtClean="0"/>
              <a:t> VPC, Subnet, IG and install Ansible client on EC2.</a:t>
            </a:r>
          </a:p>
          <a:p>
            <a:pPr marL="457200" indent="-330200">
              <a:buSzPts val="1600"/>
              <a:buFont typeface="Wingdings" panose="05000000000000000000" pitchFamily="2" charset="2"/>
              <a:buChar char="Ø"/>
            </a:pPr>
            <a:r>
              <a:rPr lang="en-US" dirty="0"/>
              <a:t>Jenkins tells Ansible connect by </a:t>
            </a:r>
            <a:r>
              <a:rPr lang="en-US" dirty="0" err="1"/>
              <a:t>ssh</a:t>
            </a:r>
            <a:r>
              <a:rPr lang="en-US" dirty="0"/>
              <a:t> to AWS environment install java and copy the Maven-generated application.</a:t>
            </a:r>
          </a:p>
        </p:txBody>
      </p:sp>
      <p:sp>
        <p:nvSpPr>
          <p:cNvPr id="12" name="Google Shape;76;p14"/>
          <p:cNvSpPr txBox="1">
            <a:spLocks/>
          </p:cNvSpPr>
          <p:nvPr/>
        </p:nvSpPr>
        <p:spPr>
          <a:xfrm>
            <a:off x="755576" y="3363838"/>
            <a:ext cx="3096344" cy="253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User push code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GitHub </a:t>
            </a:r>
            <a:r>
              <a:rPr lang="en-US" dirty="0"/>
              <a:t>update repo and </a:t>
            </a:r>
            <a:r>
              <a:rPr lang="en-US" dirty="0" smtClean="0"/>
              <a:t>knocking to Jenkins.</a:t>
            </a:r>
            <a:endParaRPr lang="en-US" dirty="0"/>
          </a:p>
        </p:txBody>
      </p:sp>
      <p:sp>
        <p:nvSpPr>
          <p:cNvPr id="18" name="Google Shape;76;p14"/>
          <p:cNvSpPr txBox="1">
            <a:spLocks/>
          </p:cNvSpPr>
          <p:nvPr/>
        </p:nvSpPr>
        <p:spPr>
          <a:xfrm>
            <a:off x="827584" y="4299942"/>
            <a:ext cx="6984776" cy="43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2750" indent="-285750">
              <a:buSzPts val="1600"/>
              <a:buFont typeface="Wingdings" panose="05000000000000000000" pitchFamily="2" charset="2"/>
              <a:buChar char="Ø"/>
            </a:pPr>
            <a:r>
              <a:rPr lang="en-US" dirty="0" smtClean="0"/>
              <a:t>In the end of pipeline Jenkins send notification by mail and telegram job status and IP of server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 idx="4294967295"/>
          </p:nvPr>
        </p:nvSpPr>
        <p:spPr>
          <a:xfrm>
            <a:off x="-5114" y="0"/>
            <a:ext cx="9149114" cy="592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4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view from Jenkins</a:t>
            </a:r>
            <a:endParaRPr sz="3500" dirty="0">
              <a:solidFill>
                <a:schemeClr val="dk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79202"/>
            <a:ext cx="8928992" cy="401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8520113" cy="720725"/>
          </a:xfrm>
        </p:spPr>
        <p:txBody>
          <a:bodyPr>
            <a:normAutofit/>
          </a:bodyPr>
          <a:lstStyle/>
          <a:p>
            <a:r>
              <a:rPr lang="en-US" dirty="0" smtClean="0"/>
              <a:t>Jenkins project settings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5486"/>
            <a:ext cx="3744416" cy="48245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14350"/>
            <a:ext cx="2448272" cy="22970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859782"/>
            <a:ext cx="4359229" cy="2160240"/>
          </a:xfrm>
          <a:prstGeom prst="rect">
            <a:avLst/>
          </a:prstGeom>
        </p:spPr>
      </p:pic>
      <p:pic>
        <p:nvPicPr>
          <p:cNvPr id="9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856" y="771550"/>
            <a:ext cx="1440160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Jenkins credential, tools and GitHub </a:t>
            </a:r>
            <a:r>
              <a:rPr lang="en-US" dirty="0"/>
              <a:t>h</a:t>
            </a:r>
            <a:r>
              <a:rPr lang="en-US" dirty="0" smtClean="0"/>
              <a:t>ooks setting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555526"/>
            <a:ext cx="2952327" cy="16561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147814"/>
            <a:ext cx="5544616" cy="19041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555526"/>
            <a:ext cx="5760640" cy="15841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2211709"/>
            <a:ext cx="3384376" cy="28425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2211710"/>
            <a:ext cx="2304256" cy="1312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04" y="2283718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Initially, the Docker image was responsible for building the application container. But this delayed the process and I </a:t>
            </a:r>
            <a:r>
              <a:rPr lang="en-US" sz="1200" dirty="0" smtClean="0"/>
              <a:t>this stage and commented.</a:t>
            </a:r>
            <a:r>
              <a:rPr lang="en-US" sz="1200" dirty="0"/>
              <a:t> abandoned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07654"/>
            <a:ext cx="1059582" cy="1059582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0" y="35265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Maven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55526"/>
            <a:ext cx="2562782" cy="11521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16924"/>
            <a:ext cx="4032448" cy="31188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496" y="1203598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Testing </a:t>
            </a:r>
            <a:r>
              <a:rPr lang="en-US" dirty="0"/>
              <a:t>stage	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</a:t>
            </a:r>
            <a:r>
              <a:rPr lang="en-US" dirty="0"/>
              <a:t>and prepare artifact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771550"/>
            <a:ext cx="3386182" cy="16561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710" y="2931790"/>
            <a:ext cx="4327010" cy="21243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195486"/>
            <a:ext cx="210826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18777"/>
            <a:ext cx="91440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dirty="0" smtClean="0"/>
              <a:t>Terraform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35646"/>
            <a:ext cx="2917697" cy="3240360"/>
          </a:xfrm>
          <a:prstGeom prst="rect">
            <a:avLst/>
          </a:prstGeom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5936" y="915566"/>
            <a:ext cx="1224136" cy="122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23" y="483518"/>
            <a:ext cx="4224469" cy="28803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3306947"/>
            <a:ext cx="5439544" cy="171729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7504" y="771550"/>
            <a:ext cx="36724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Build instance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Take output with instance for host 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Install Ansible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483518"/>
            <a:ext cx="2376264" cy="10690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3" y="2787774"/>
            <a:ext cx="2952328" cy="3382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168" y="2787774"/>
            <a:ext cx="3007393" cy="36004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3660" y="1779662"/>
            <a:ext cx="293400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3503</TotalTime>
  <Words>340</Words>
  <Application>Microsoft Office PowerPoint</Application>
  <PresentationFormat>Экран (16:9)</PresentationFormat>
  <Paragraphs>39</Paragraphs>
  <Slides>11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Roboto</vt:lpstr>
      <vt:lpstr>Calibri</vt:lpstr>
      <vt:lpstr>Merriweather</vt:lpstr>
      <vt:lpstr>Wingdings</vt:lpstr>
      <vt:lpstr>Arial</vt:lpstr>
      <vt:lpstr>Paradigm</vt:lpstr>
      <vt:lpstr>EPAM DevOps FINAL PROJECT (2021Q4)</vt:lpstr>
      <vt:lpstr>Презентация PowerPoint</vt:lpstr>
      <vt:lpstr>Презентация PowerPoint</vt:lpstr>
      <vt:lpstr>Pipeline scheme</vt:lpstr>
      <vt:lpstr>Project Stage view from Jenkins</vt:lpstr>
      <vt:lpstr>Jenkins project settings</vt:lpstr>
      <vt:lpstr>Презентация PowerPoint</vt:lpstr>
      <vt:lpstr>Презентация PowerPoint</vt:lpstr>
      <vt:lpstr>Презентация PowerPoint</vt:lpstr>
      <vt:lpstr>Презентация PowerPoint</vt:lpstr>
      <vt:lpstr>As Result we will receive notification and see application web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EPAM DevOps FINAL PROJECT (2021Q4)</dc:title>
  <dc:creator>Alezander</dc:creator>
  <cp:lastModifiedBy>Alezander</cp:lastModifiedBy>
  <cp:revision>36</cp:revision>
  <dcterms:modified xsi:type="dcterms:W3CDTF">2022-02-14T23:45:05Z</dcterms:modified>
</cp:coreProperties>
</file>